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4" Type="http://schemas.openxmlformats.org/officeDocument/2006/relationships/image" Target="../media/image106.png"/><Relationship Id="rId15" Type="http://schemas.openxmlformats.org/officeDocument/2006/relationships/image" Target="../media/image10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4332" y="-41812"/>
            <a:ext cx="18420047" cy="10285714"/>
            <a:chOff x="-134332" y="-41812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4332" y="-41812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357" y="2445548"/>
            <a:ext cx="8668488" cy="23533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9479" y="6652176"/>
            <a:ext cx="2517509" cy="8507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914" y="470408"/>
            <a:ext cx="1587582" cy="4174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27508" y="4446604"/>
            <a:ext cx="6038894" cy="3846816"/>
            <a:chOff x="10627508" y="4446604"/>
            <a:chExt cx="6038894" cy="3846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7508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6402" y="4446604"/>
            <a:ext cx="1619312" cy="3846816"/>
            <a:chOff x="16666402" y="4446604"/>
            <a:chExt cx="1619312" cy="38468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402" y="4446604"/>
              <a:ext cx="1619312" cy="3846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7148" y="4431271"/>
            <a:ext cx="6943836" cy="195161"/>
            <a:chOff x="11437148" y="4431271"/>
            <a:chExt cx="6943836" cy="195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4728" y="4419526"/>
              <a:ext cx="1482472" cy="25880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8114" y="4419526"/>
              <a:ext cx="1650493" cy="25880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2561" y="4406876"/>
              <a:ext cx="301374" cy="28184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23155" y="4406876"/>
              <a:ext cx="305277" cy="2797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6365" y="8094003"/>
            <a:ext cx="6102514" cy="146269"/>
            <a:chOff x="11286365" y="8094003"/>
            <a:chExt cx="6102514" cy="146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19898" y="8056060"/>
              <a:ext cx="115809" cy="222155"/>
              <a:chOff x="17219898" y="8056060"/>
              <a:chExt cx="115809" cy="22215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721989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39538" y="8056060"/>
              <a:ext cx="115809" cy="222155"/>
              <a:chOff x="11339538" y="8056060"/>
              <a:chExt cx="115809" cy="2221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133953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01553" y="8056060"/>
              <a:ext cx="115809" cy="222155"/>
              <a:chOff x="15601553" y="8056060"/>
              <a:chExt cx="115809" cy="2221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5601553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57492" y="8094003"/>
              <a:ext cx="84302" cy="146269"/>
              <a:chOff x="13657492" y="8094003"/>
              <a:chExt cx="84302" cy="1462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57492" y="8094003"/>
                <a:ext cx="84302" cy="1462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52452" y="6362346"/>
            <a:ext cx="631505" cy="163047"/>
            <a:chOff x="1152452" y="6362346"/>
            <a:chExt cx="631505" cy="1630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2452" y="6362346"/>
              <a:ext cx="631505" cy="16304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5306" y="7426154"/>
            <a:ext cx="4681394" cy="12544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78817" y="475262"/>
            <a:ext cx="1191910" cy="374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166" y="0"/>
            <a:ext cx="18420047" cy="10285714"/>
            <a:chOff x="-67166" y="0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9240" y="3114742"/>
            <a:ext cx="10048883" cy="31269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484" y="470408"/>
            <a:ext cx="1592298" cy="4174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8354" y="5728211"/>
            <a:ext cx="1739259" cy="7974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37896" y="5976047"/>
            <a:ext cx="314428" cy="224540"/>
            <a:chOff x="6537896" y="5976047"/>
            <a:chExt cx="314428" cy="224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7896" y="5976047"/>
              <a:ext cx="314428" cy="2245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8906" y="5882464"/>
            <a:ext cx="1656909" cy="402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17960" y="5963198"/>
            <a:ext cx="303674" cy="303674"/>
            <a:chOff x="9317960" y="5963198"/>
            <a:chExt cx="303674" cy="303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7960" y="5963198"/>
              <a:ext cx="303674" cy="303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7925" y="-84713"/>
            <a:ext cx="6611139" cy="10455141"/>
            <a:chOff x="-267925" y="-84713"/>
            <a:chExt cx="6611139" cy="10455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37534" y="-5276324"/>
              <a:ext cx="13222277" cy="209102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925" y="-84713"/>
              <a:ext cx="6611139" cy="104551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504" y="1259518"/>
            <a:ext cx="5227542" cy="20439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2279" y="4424773"/>
            <a:ext cx="10161194" cy="1425669"/>
            <a:chOff x="6962279" y="4424773"/>
            <a:chExt cx="10161194" cy="1425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9346" y="4356203"/>
              <a:ext cx="980529" cy="79220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6566" y="5019044"/>
              <a:ext cx="3935107" cy="59427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85335" y="4434303"/>
              <a:ext cx="909121" cy="79220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11430" y="5019039"/>
              <a:ext cx="4355594" cy="95052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62279" y="3838075"/>
            <a:ext cx="10161232" cy="126322"/>
            <a:chOff x="6962279" y="3838075"/>
            <a:chExt cx="10161232" cy="126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62279" y="3838075"/>
              <a:ext cx="10161232" cy="1263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69429" y="6218008"/>
            <a:ext cx="10161187" cy="1425672"/>
            <a:chOff x="6969429" y="6218008"/>
            <a:chExt cx="10161187" cy="14256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9274" y="6149438"/>
              <a:ext cx="921411" cy="79220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23715" y="6812277"/>
              <a:ext cx="4362737" cy="95052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16441" y="6149438"/>
              <a:ext cx="994768" cy="79220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04287" y="6812277"/>
              <a:ext cx="4825963" cy="9505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76581" y="8011248"/>
            <a:ext cx="10161178" cy="1425670"/>
            <a:chOff x="6976581" y="8011248"/>
            <a:chExt cx="10161178" cy="14256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76430" y="7942678"/>
              <a:ext cx="927354" cy="79220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30868" y="8605515"/>
              <a:ext cx="4502924" cy="95052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23621" y="7942678"/>
              <a:ext cx="988825" cy="79220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011430" y="8605515"/>
              <a:ext cx="4297062" cy="950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75041" y="1132870"/>
              <a:ext cx="14935631" cy="8733106"/>
              <a:chOff x="1675041" y="1132870"/>
              <a:chExt cx="14935631" cy="87331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5865950" y="-3121003"/>
                <a:ext cx="29871263" cy="1746621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041" y="1132870"/>
                <a:ext cx="14935631" cy="87331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11922" y="1145371"/>
              <a:ext cx="13854287" cy="8582014"/>
              <a:chOff x="2511922" y="1145371"/>
              <a:chExt cx="13854287" cy="858201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295559" y="1145371"/>
                <a:ext cx="13070650" cy="457610"/>
                <a:chOff x="3295559" y="1145371"/>
                <a:chExt cx="13070650" cy="457610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245367" y="1119079"/>
                  <a:ext cx="3318777" cy="579380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059720" y="1119079"/>
                  <a:ext cx="1455728" cy="575541"/>
                </a:xfrm>
                <a:prstGeom prst="rect">
                  <a:avLst/>
                </a:prstGeom>
              </p:spPr>
            </p:pic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158067" y="1090758"/>
                  <a:ext cx="679047" cy="63095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511922" y="8759999"/>
                <a:ext cx="11516292" cy="967387"/>
                <a:chOff x="2511922" y="8759999"/>
                <a:chExt cx="11516292" cy="96738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298261" y="9440251"/>
                  <a:ext cx="9729954" cy="287134"/>
                  <a:chOff x="4298261" y="9440251"/>
                  <a:chExt cx="9729954" cy="287134"/>
                </a:xfrm>
              </p:grpSpPr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4402642" y="9365767"/>
                    <a:ext cx="227340" cy="436103"/>
                    <a:chOff x="4402642" y="9365767"/>
                    <a:chExt cx="227340" cy="436103"/>
                  </a:xfrm>
                </p:grpSpPr>
                <p:pic>
                  <p:nvPicPr>
                    <p:cNvPr id="24" name="Object 23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 rot="-16200000">
                      <a:off x="4402642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13696493" y="9365767"/>
                    <a:ext cx="227340" cy="436103"/>
                    <a:chOff x="13696493" y="9365767"/>
                    <a:chExt cx="227340" cy="436103"/>
                  </a:xfrm>
                </p:grpSpPr>
                <p:pic>
                  <p:nvPicPr>
                    <p:cNvPr id="27" name="Object 26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 rot="-16200000">
                      <a:off x="13696493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1" name="그룹 1011"/>
                  <p:cNvGrpSpPr/>
                  <p:nvPr/>
                </p:nvGrpSpPr>
                <p:grpSpPr>
                  <a:xfrm>
                    <a:off x="9082715" y="9440251"/>
                    <a:ext cx="165490" cy="287134"/>
                    <a:chOff x="9082715" y="9440251"/>
                    <a:chExt cx="165490" cy="287134"/>
                  </a:xfrm>
                </p:grpSpPr>
                <p:pic>
                  <p:nvPicPr>
                    <p:cNvPr id="30" name="Object 2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9082715" y="9440251"/>
                      <a:ext cx="165490" cy="287134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470483" y="8718559"/>
                  <a:ext cx="1494292" cy="4889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83180"/>
            <a:ext cx="8641301" cy="9025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75041" y="1132870"/>
              <a:ext cx="14935631" cy="8733106"/>
              <a:chOff x="1675041" y="1132870"/>
              <a:chExt cx="14935631" cy="87331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5865950" y="-3121003"/>
                <a:ext cx="29871263" cy="1746621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041" y="1132870"/>
                <a:ext cx="14935631" cy="87331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11922" y="1145371"/>
              <a:ext cx="13854287" cy="8582014"/>
              <a:chOff x="2511922" y="1145371"/>
              <a:chExt cx="13854287" cy="858201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295559" y="1145371"/>
                <a:ext cx="13070650" cy="457610"/>
                <a:chOff x="3295559" y="1145371"/>
                <a:chExt cx="13070650" cy="457610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245367" y="1119079"/>
                  <a:ext cx="3318777" cy="579380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059720" y="1119079"/>
                  <a:ext cx="1455728" cy="575541"/>
                </a:xfrm>
                <a:prstGeom prst="rect">
                  <a:avLst/>
                </a:prstGeom>
              </p:spPr>
            </p:pic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158067" y="1090758"/>
                  <a:ext cx="679047" cy="63095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511922" y="8759999"/>
                <a:ext cx="11516292" cy="967387"/>
                <a:chOff x="2511922" y="8759999"/>
                <a:chExt cx="11516292" cy="96738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298261" y="9440251"/>
                  <a:ext cx="9729954" cy="287134"/>
                  <a:chOff x="4298261" y="9440251"/>
                  <a:chExt cx="9729954" cy="287134"/>
                </a:xfrm>
              </p:grpSpPr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4402642" y="9365767"/>
                    <a:ext cx="227340" cy="436103"/>
                    <a:chOff x="4402642" y="9365767"/>
                    <a:chExt cx="227340" cy="436103"/>
                  </a:xfrm>
                </p:grpSpPr>
                <p:pic>
                  <p:nvPicPr>
                    <p:cNvPr id="24" name="Object 23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 rot="-16200000">
                      <a:off x="4402642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13696493" y="9365767"/>
                    <a:ext cx="227340" cy="436103"/>
                    <a:chOff x="13696493" y="9365767"/>
                    <a:chExt cx="227340" cy="436103"/>
                  </a:xfrm>
                </p:grpSpPr>
                <p:pic>
                  <p:nvPicPr>
                    <p:cNvPr id="27" name="Object 26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 rot="-16200000">
                      <a:off x="13696493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1" name="그룹 1011"/>
                  <p:cNvGrpSpPr/>
                  <p:nvPr/>
                </p:nvGrpSpPr>
                <p:grpSpPr>
                  <a:xfrm>
                    <a:off x="9082715" y="9440251"/>
                    <a:ext cx="165490" cy="287134"/>
                    <a:chOff x="9082715" y="9440251"/>
                    <a:chExt cx="165490" cy="287134"/>
                  </a:xfrm>
                </p:grpSpPr>
                <p:pic>
                  <p:nvPicPr>
                    <p:cNvPr id="30" name="Object 2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9082715" y="9440251"/>
                      <a:ext cx="165490" cy="287134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470483" y="8718559"/>
                  <a:ext cx="1494292" cy="4889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83180"/>
            <a:ext cx="10434611" cy="8759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75041" y="1132870"/>
              <a:ext cx="14935631" cy="8733106"/>
              <a:chOff x="1675041" y="1132870"/>
              <a:chExt cx="14935631" cy="87331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5865950" y="-3121003"/>
                <a:ext cx="29871263" cy="1746621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041" y="1132870"/>
                <a:ext cx="14935631" cy="87331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11922" y="1145371"/>
              <a:ext cx="13854287" cy="8582014"/>
              <a:chOff x="2511922" y="1145371"/>
              <a:chExt cx="13854287" cy="858201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295559" y="1145371"/>
                <a:ext cx="13070650" cy="457610"/>
                <a:chOff x="3295559" y="1145371"/>
                <a:chExt cx="13070650" cy="457610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245367" y="1119079"/>
                  <a:ext cx="3318777" cy="579380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059720" y="1119079"/>
                  <a:ext cx="1455728" cy="575541"/>
                </a:xfrm>
                <a:prstGeom prst="rect">
                  <a:avLst/>
                </a:prstGeom>
              </p:spPr>
            </p:pic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158067" y="1090758"/>
                  <a:ext cx="679047" cy="63095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511922" y="8759999"/>
                <a:ext cx="11516292" cy="967387"/>
                <a:chOff x="2511922" y="8759999"/>
                <a:chExt cx="11516292" cy="96738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298261" y="9440251"/>
                  <a:ext cx="9729954" cy="287134"/>
                  <a:chOff x="4298261" y="9440251"/>
                  <a:chExt cx="9729954" cy="287134"/>
                </a:xfrm>
              </p:grpSpPr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4402642" y="9365767"/>
                    <a:ext cx="227340" cy="436103"/>
                    <a:chOff x="4402642" y="9365767"/>
                    <a:chExt cx="227340" cy="436103"/>
                  </a:xfrm>
                </p:grpSpPr>
                <p:pic>
                  <p:nvPicPr>
                    <p:cNvPr id="24" name="Object 23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 rot="-16200000">
                      <a:off x="4402642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13696493" y="9365767"/>
                    <a:ext cx="227340" cy="436103"/>
                    <a:chOff x="13696493" y="9365767"/>
                    <a:chExt cx="227340" cy="436103"/>
                  </a:xfrm>
                </p:grpSpPr>
                <p:pic>
                  <p:nvPicPr>
                    <p:cNvPr id="27" name="Object 26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 rot="-16200000">
                      <a:off x="13696493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1" name="그룹 1011"/>
                  <p:cNvGrpSpPr/>
                  <p:nvPr/>
                </p:nvGrpSpPr>
                <p:grpSpPr>
                  <a:xfrm>
                    <a:off x="9082715" y="9440251"/>
                    <a:ext cx="165490" cy="287134"/>
                    <a:chOff x="9082715" y="9440251"/>
                    <a:chExt cx="165490" cy="287134"/>
                  </a:xfrm>
                </p:grpSpPr>
                <p:pic>
                  <p:nvPicPr>
                    <p:cNvPr id="30" name="Object 2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9082715" y="9440251"/>
                      <a:ext cx="165490" cy="287134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470483" y="8718559"/>
                  <a:ext cx="1494292" cy="4889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83180"/>
            <a:ext cx="10434611" cy="8759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75041" y="1132870"/>
              <a:ext cx="14935631" cy="8733106"/>
              <a:chOff x="1675041" y="1132870"/>
              <a:chExt cx="14935631" cy="87331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5865950" y="-3121003"/>
                <a:ext cx="29871263" cy="1746621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041" y="1132870"/>
                <a:ext cx="14935631" cy="87331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11922" y="1145371"/>
              <a:ext cx="13854287" cy="8582014"/>
              <a:chOff x="2511922" y="1145371"/>
              <a:chExt cx="13854287" cy="858201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295559" y="1145371"/>
                <a:ext cx="13070650" cy="457610"/>
                <a:chOff x="3295559" y="1145371"/>
                <a:chExt cx="13070650" cy="457610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245367" y="1119079"/>
                  <a:ext cx="3318777" cy="579380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059720" y="1119079"/>
                  <a:ext cx="1455728" cy="575541"/>
                </a:xfrm>
                <a:prstGeom prst="rect">
                  <a:avLst/>
                </a:prstGeom>
              </p:spPr>
            </p:pic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158067" y="1090758"/>
                  <a:ext cx="679047" cy="63095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511922" y="8759999"/>
                <a:ext cx="11516292" cy="967387"/>
                <a:chOff x="2511922" y="8759999"/>
                <a:chExt cx="11516292" cy="96738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298261" y="9440251"/>
                  <a:ext cx="9729954" cy="287134"/>
                  <a:chOff x="4298261" y="9440251"/>
                  <a:chExt cx="9729954" cy="287134"/>
                </a:xfrm>
              </p:grpSpPr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4402642" y="9365767"/>
                    <a:ext cx="227340" cy="436103"/>
                    <a:chOff x="4402642" y="9365767"/>
                    <a:chExt cx="227340" cy="436103"/>
                  </a:xfrm>
                </p:grpSpPr>
                <p:pic>
                  <p:nvPicPr>
                    <p:cNvPr id="24" name="Object 23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 rot="-16200000">
                      <a:off x="4402642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13696493" y="9365767"/>
                    <a:ext cx="227340" cy="436103"/>
                    <a:chOff x="13696493" y="9365767"/>
                    <a:chExt cx="227340" cy="436103"/>
                  </a:xfrm>
                </p:grpSpPr>
                <p:pic>
                  <p:nvPicPr>
                    <p:cNvPr id="27" name="Object 26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 rot="-16200000">
                      <a:off x="13696493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1" name="그룹 1011"/>
                  <p:cNvGrpSpPr/>
                  <p:nvPr/>
                </p:nvGrpSpPr>
                <p:grpSpPr>
                  <a:xfrm>
                    <a:off x="9082715" y="9440251"/>
                    <a:ext cx="165490" cy="287134"/>
                    <a:chOff x="9082715" y="9440251"/>
                    <a:chExt cx="165490" cy="287134"/>
                  </a:xfrm>
                </p:grpSpPr>
                <p:pic>
                  <p:nvPicPr>
                    <p:cNvPr id="30" name="Object 2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9082715" y="9440251"/>
                      <a:ext cx="165490" cy="287134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470483" y="8718559"/>
                  <a:ext cx="1494292" cy="4889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118023"/>
            <a:ext cx="11115715" cy="8411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75041" y="1132870"/>
              <a:ext cx="14935631" cy="8733106"/>
              <a:chOff x="1675041" y="1132870"/>
              <a:chExt cx="14935631" cy="87331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5865950" y="-3121003"/>
                <a:ext cx="29871263" cy="1746621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041" y="1132870"/>
                <a:ext cx="14935631" cy="87331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11922" y="1145371"/>
              <a:ext cx="13854287" cy="8582014"/>
              <a:chOff x="2511922" y="1145371"/>
              <a:chExt cx="13854287" cy="858201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295559" y="1145371"/>
                <a:ext cx="13070650" cy="457610"/>
                <a:chOff x="3295559" y="1145371"/>
                <a:chExt cx="13070650" cy="457610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245367" y="1119079"/>
                  <a:ext cx="3318777" cy="579380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059720" y="1119079"/>
                  <a:ext cx="1455728" cy="575541"/>
                </a:xfrm>
                <a:prstGeom prst="rect">
                  <a:avLst/>
                </a:prstGeom>
              </p:spPr>
            </p:pic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158067" y="1090758"/>
                  <a:ext cx="679047" cy="63095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511922" y="8759999"/>
                <a:ext cx="11516292" cy="967387"/>
                <a:chOff x="2511922" y="8759999"/>
                <a:chExt cx="11516292" cy="96738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298261" y="9440251"/>
                  <a:ext cx="9729954" cy="287134"/>
                  <a:chOff x="4298261" y="9440251"/>
                  <a:chExt cx="9729954" cy="287134"/>
                </a:xfrm>
              </p:grpSpPr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4402642" y="9365767"/>
                    <a:ext cx="227340" cy="436103"/>
                    <a:chOff x="4402642" y="9365767"/>
                    <a:chExt cx="227340" cy="436103"/>
                  </a:xfrm>
                </p:grpSpPr>
                <p:pic>
                  <p:nvPicPr>
                    <p:cNvPr id="24" name="Object 23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 rot="-16200000">
                      <a:off x="4402642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13696493" y="9365767"/>
                    <a:ext cx="227340" cy="436103"/>
                    <a:chOff x="13696493" y="9365767"/>
                    <a:chExt cx="227340" cy="436103"/>
                  </a:xfrm>
                </p:grpSpPr>
                <p:pic>
                  <p:nvPicPr>
                    <p:cNvPr id="27" name="Object 26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 rot="-16200000">
                      <a:off x="13696493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1" name="그룹 1011"/>
                  <p:cNvGrpSpPr/>
                  <p:nvPr/>
                </p:nvGrpSpPr>
                <p:grpSpPr>
                  <a:xfrm>
                    <a:off x="9082715" y="9440251"/>
                    <a:ext cx="165490" cy="287134"/>
                    <a:chOff x="9082715" y="9440251"/>
                    <a:chExt cx="165490" cy="287134"/>
                  </a:xfrm>
                </p:grpSpPr>
                <p:pic>
                  <p:nvPicPr>
                    <p:cNvPr id="30" name="Object 2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9082715" y="9440251"/>
                      <a:ext cx="165490" cy="287134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470483" y="8718559"/>
                  <a:ext cx="1494292" cy="4889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83180"/>
            <a:ext cx="10642789" cy="8759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119079"/>
                <a:ext cx="3318777" cy="57938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119079"/>
                <a:ext cx="1455728" cy="57554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90758"/>
                <a:ext cx="679047" cy="6309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94292" cy="488987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23769" y="2122365"/>
            <a:ext cx="14105819" cy="683948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88805" y="117978"/>
            <a:ext cx="10415238" cy="841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75262"/>
            <a:ext cx="1543286" cy="3742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70408"/>
            <a:ext cx="1587583" cy="4174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75041" y="1132870"/>
              <a:ext cx="14935631" cy="8733106"/>
              <a:chOff x="1675041" y="1132870"/>
              <a:chExt cx="14935631" cy="87331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5865950" y="-3121003"/>
                <a:ext cx="29871263" cy="17466212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75041" y="1132870"/>
                <a:ext cx="14935631" cy="873310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11922" y="1145371"/>
              <a:ext cx="13854287" cy="8582014"/>
              <a:chOff x="2511922" y="1145371"/>
              <a:chExt cx="13854287" cy="858201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3295559" y="1145371"/>
                <a:ext cx="13070650" cy="457610"/>
                <a:chOff x="3295559" y="1145371"/>
                <a:chExt cx="13070650" cy="457610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245367" y="1119079"/>
                  <a:ext cx="3318777" cy="579380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5059720" y="1119079"/>
                  <a:ext cx="1455728" cy="575541"/>
                </a:xfrm>
                <a:prstGeom prst="rect">
                  <a:avLst/>
                </a:prstGeom>
              </p:spPr>
            </p:pic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158067" y="1090758"/>
                  <a:ext cx="679047" cy="63095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511922" y="8759999"/>
                <a:ext cx="11516292" cy="967387"/>
                <a:chOff x="2511922" y="8759999"/>
                <a:chExt cx="11516292" cy="967387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298261" y="9440251"/>
                  <a:ext cx="9729954" cy="287134"/>
                  <a:chOff x="4298261" y="9440251"/>
                  <a:chExt cx="9729954" cy="287134"/>
                </a:xfrm>
              </p:grpSpPr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4402642" y="9365767"/>
                    <a:ext cx="227340" cy="436103"/>
                    <a:chOff x="4402642" y="9365767"/>
                    <a:chExt cx="227340" cy="436103"/>
                  </a:xfrm>
                </p:grpSpPr>
                <p:pic>
                  <p:nvPicPr>
                    <p:cNvPr id="24" name="Object 23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 rot="-16200000">
                      <a:off x="4402642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13696493" y="9365767"/>
                    <a:ext cx="227340" cy="436103"/>
                    <a:chOff x="13696493" y="9365767"/>
                    <a:chExt cx="227340" cy="436103"/>
                  </a:xfrm>
                </p:grpSpPr>
                <p:pic>
                  <p:nvPicPr>
                    <p:cNvPr id="27" name="Object 26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 rot="-16200000">
                      <a:off x="13696493" y="9365767"/>
                      <a:ext cx="227340" cy="43610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1" name="그룹 1011"/>
                  <p:cNvGrpSpPr/>
                  <p:nvPr/>
                </p:nvGrpSpPr>
                <p:grpSpPr>
                  <a:xfrm>
                    <a:off x="9082715" y="9440251"/>
                    <a:ext cx="165490" cy="287134"/>
                    <a:chOff x="9082715" y="9440251"/>
                    <a:chExt cx="165490" cy="287134"/>
                  </a:xfrm>
                </p:grpSpPr>
                <p:pic>
                  <p:nvPicPr>
                    <p:cNvPr id="30" name="Object 2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9082715" y="9440251"/>
                      <a:ext cx="165490" cy="287134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470483" y="8718559"/>
                  <a:ext cx="1494292" cy="48898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23773" y="2122363"/>
            <a:ext cx="10034498" cy="435075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88805" y="117978"/>
            <a:ext cx="10415238" cy="8411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2022-04-04T23:24:18Z</dcterms:created>
  <dcterms:modified xsi:type="dcterms:W3CDTF">2022-04-04T23:24:18Z</dcterms:modified>
</cp:coreProperties>
</file>